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Меньшагина Валентина Сергеевна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4159" y="2636912"/>
            <a:ext cx="3309803" cy="126062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Классный руководитель:  Загайнова Алёна Ивановна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3012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Начато: 01.09.2020                                  Окончено:</a:t>
            </a:r>
          </a:p>
        </p:txBody>
      </p:sp>
      <p:sp>
        <p:nvSpPr>
          <p:cNvPr id="5" name="TextBox 4"/>
          <p:cNvSpPr txBox="1"/>
          <p:nvPr/>
        </p:nvSpPr>
        <p:spPr>
          <a:xfrm rot="18863003">
            <a:off x="-829532" y="2140285"/>
            <a:ext cx="6287217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Портфолио 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39201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3024336" cy="206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442037" cy="5243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5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2880438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4055467" cy="54072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3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313631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192438" cy="5589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9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-99392"/>
            <a:ext cx="3096462" cy="6858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Моя деревня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777037" cy="31278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6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0190"/>
            <a:ext cx="3676880" cy="4949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Мои достижения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1619250" cy="34835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1680602" cy="3641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25999"/>
            <a:ext cx="1786427" cy="38705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70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10377"/>
            <a:ext cx="3960558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Походы и праздники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5787796" cy="26085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299520" cy="24746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52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</TotalTime>
  <Words>29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Меньшагина Валентина Сергеевна</vt:lpstr>
      <vt:lpstr>Это я</vt:lpstr>
      <vt:lpstr>Моя семья</vt:lpstr>
      <vt:lpstr>Мой класс</vt:lpstr>
      <vt:lpstr>Моя деревня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Меньшагина Валентина Сергеевна</dc:title>
  <dc:creator>Алёна</dc:creator>
  <cp:lastModifiedBy>Алёна</cp:lastModifiedBy>
  <cp:revision>2</cp:revision>
  <dcterms:created xsi:type="dcterms:W3CDTF">2023-09-28T11:54:20Z</dcterms:created>
  <dcterms:modified xsi:type="dcterms:W3CDTF">2023-09-28T12:11:28Z</dcterms:modified>
</cp:coreProperties>
</file>